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60" r:id="rId2"/>
    <p:sldId id="272" r:id="rId3"/>
    <p:sldId id="273" r:id="rId4"/>
    <p:sldId id="269" r:id="rId5"/>
    <p:sldId id="270" r:id="rId6"/>
    <p:sldId id="271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02" d="100"/>
          <a:sy n="102" d="100"/>
        </p:scale>
        <p:origin x="2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60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74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013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71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7296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708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201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46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20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21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06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0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62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44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7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68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54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Итоги проведения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шко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льного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этапа всероссийской олимпиады школьников 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2022-2023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учебного года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Убиенных А.В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692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584" y="1124745"/>
            <a:ext cx="8566431" cy="424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23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284108"/>
              </p:ext>
            </p:extLst>
          </p:nvPr>
        </p:nvGraphicFramePr>
        <p:xfrm>
          <a:off x="467544" y="260648"/>
          <a:ext cx="6840760" cy="6192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Документ" r:id="rId3" imgW="6662265" imgH="6563014" progId="Word.Document.12">
                  <p:embed/>
                </p:oleObj>
              </mc:Choice>
              <mc:Fallback>
                <p:oleObj name="Документ" r:id="rId3" imgW="6662265" imgH="65630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260648"/>
                        <a:ext cx="6840760" cy="6192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30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605992"/>
              </p:ext>
            </p:extLst>
          </p:nvPr>
        </p:nvGraphicFramePr>
        <p:xfrm>
          <a:off x="827585" y="944563"/>
          <a:ext cx="6840760" cy="496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Документ" r:id="rId3" imgW="6662265" imgH="4968142" progId="Word.Document.12">
                  <p:embed/>
                </p:oleObj>
              </mc:Choice>
              <mc:Fallback>
                <p:oleObj name="Документ" r:id="rId3" imgW="6662265" imgH="49681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5" y="944563"/>
                        <a:ext cx="6840760" cy="496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9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72" y="1268760"/>
            <a:ext cx="8283256" cy="374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94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181248"/>
              </p:ext>
            </p:extLst>
          </p:nvPr>
        </p:nvGraphicFramePr>
        <p:xfrm>
          <a:off x="323528" y="1124744"/>
          <a:ext cx="8280919" cy="4234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Документ" r:id="rId3" imgW="8856723" imgH="3860007" progId="Word.Document.12">
                  <p:embed/>
                </p:oleObj>
              </mc:Choice>
              <mc:Fallback>
                <p:oleObj name="Документ" r:id="rId3" imgW="8856723" imgH="386000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124744"/>
                        <a:ext cx="8280919" cy="4234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698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8640960" cy="635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2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80"/>
            <a:ext cx="8748464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760925"/>
            <a:ext cx="7920880" cy="533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48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764704"/>
            <a:ext cx="9127374" cy="505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46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538</TotalTime>
  <Words>10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 3</vt:lpstr>
      <vt:lpstr>Аспект</vt:lpstr>
      <vt:lpstr>Документ Microsoft Word</vt:lpstr>
      <vt:lpstr>Итоги проведения школьного этапа всероссийской олимпиады школьников  2022-2023 учебного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Полежаева Оксана </cp:lastModifiedBy>
  <cp:revision>45</cp:revision>
  <dcterms:created xsi:type="dcterms:W3CDTF">2019-12-18T14:00:10Z</dcterms:created>
  <dcterms:modified xsi:type="dcterms:W3CDTF">2022-11-24T10:03:13Z</dcterms:modified>
</cp:coreProperties>
</file>